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79D"/>
    <a:srgbClr val="2F3131"/>
    <a:srgbClr val="EEEBF5"/>
    <a:srgbClr val="5868A2"/>
    <a:srgbClr val="8ECCE2"/>
    <a:srgbClr val="433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0A515-E999-4378-82C6-F4660A433C9D}" v="2" dt="2023-09-15T06:56:06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48"/>
  </p:normalViewPr>
  <p:slideViewPr>
    <p:cSldViewPr snapToGrid="0" showGuides="1">
      <p:cViewPr>
        <p:scale>
          <a:sx n="25" d="100"/>
          <a:sy n="25" d="100"/>
        </p:scale>
        <p:origin x="1560" y="-352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ANDA DAS" userId="8d4f7a53-5bd3-40fa-9e8a-1209733e8e64" providerId="ADAL" clId="{6250A515-E999-4378-82C6-F4660A433C9D}"/>
    <pc:docChg chg="custSel addSld modSld">
      <pc:chgData name="SANANDA DAS" userId="8d4f7a53-5bd3-40fa-9e8a-1209733e8e64" providerId="ADAL" clId="{6250A515-E999-4378-82C6-F4660A433C9D}" dt="2023-09-15T06:56:06.752" v="280"/>
      <pc:docMkLst>
        <pc:docMk/>
      </pc:docMkLst>
      <pc:sldChg chg="addSp delSp modSp new mod">
        <pc:chgData name="SANANDA DAS" userId="8d4f7a53-5bd3-40fa-9e8a-1209733e8e64" providerId="ADAL" clId="{6250A515-E999-4378-82C6-F4660A433C9D}" dt="2023-09-15T06:56:06.752" v="280"/>
        <pc:sldMkLst>
          <pc:docMk/>
          <pc:sldMk cId="361912502" sldId="257"/>
        </pc:sldMkLst>
        <pc:spChg chg="mod">
          <ac:chgData name="SANANDA DAS" userId="8d4f7a53-5bd3-40fa-9e8a-1209733e8e64" providerId="ADAL" clId="{6250A515-E999-4378-82C6-F4660A433C9D}" dt="2023-09-15T06:55:12.696" v="279" actId="14100"/>
          <ac:spMkLst>
            <pc:docMk/>
            <pc:sldMk cId="361912502" sldId="257"/>
            <ac:spMk id="2" creationId="{0CA6BDAC-50FD-D7FD-AE74-E84E98A96CB5}"/>
          </ac:spMkLst>
        </pc:spChg>
        <pc:spChg chg="del">
          <ac:chgData name="SANANDA DAS" userId="8d4f7a53-5bd3-40fa-9e8a-1209733e8e64" providerId="ADAL" clId="{6250A515-E999-4378-82C6-F4660A433C9D}" dt="2023-09-15T06:31:06.564" v="1" actId="478"/>
          <ac:spMkLst>
            <pc:docMk/>
            <pc:sldMk cId="361912502" sldId="257"/>
            <ac:spMk id="3" creationId="{302091B2-1693-68E8-BF3B-E8AC725A7557}"/>
          </ac:spMkLst>
        </pc:spChg>
        <pc:graphicFrameChg chg="add mod modGraphic">
          <ac:chgData name="SANANDA DAS" userId="8d4f7a53-5bd3-40fa-9e8a-1209733e8e64" providerId="ADAL" clId="{6250A515-E999-4378-82C6-F4660A433C9D}" dt="2023-09-15T06:49:48.692" v="257" actId="20577"/>
          <ac:graphicFrameMkLst>
            <pc:docMk/>
            <pc:sldMk cId="361912502" sldId="257"/>
            <ac:graphicFrameMk id="4" creationId="{181F3C18-8029-4FD6-5EB6-A94019E04468}"/>
          </ac:graphicFrameMkLst>
        </pc:graphicFrameChg>
        <pc:picChg chg="add mod">
          <ac:chgData name="SANANDA DAS" userId="8d4f7a53-5bd3-40fa-9e8a-1209733e8e64" providerId="ADAL" clId="{6250A515-E999-4378-82C6-F4660A433C9D}" dt="2023-09-15T06:56:06.752" v="280"/>
          <ac:picMkLst>
            <pc:docMk/>
            <pc:sldMk cId="361912502" sldId="257"/>
            <ac:picMk id="5" creationId="{681B2967-CF9A-674B-8706-E4DDF7E32E4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663E-1160-674E-BFAD-0C19D73BBED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8F95-31C9-7347-BCD7-9BD1F34B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0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663E-1160-674E-BFAD-0C19D73BBED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8F95-31C9-7347-BCD7-9BD1F34B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663E-1160-674E-BFAD-0C19D73BBED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8F95-31C9-7347-BCD7-9BD1F34B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6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663E-1160-674E-BFAD-0C19D73BBED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8F95-31C9-7347-BCD7-9BD1F34B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663E-1160-674E-BFAD-0C19D73BBED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8F95-31C9-7347-BCD7-9BD1F34B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663E-1160-674E-BFAD-0C19D73BBED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8F95-31C9-7347-BCD7-9BD1F34B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663E-1160-674E-BFAD-0C19D73BBED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8F95-31C9-7347-BCD7-9BD1F34B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5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663E-1160-674E-BFAD-0C19D73BBED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8F95-31C9-7347-BCD7-9BD1F34B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663E-1160-674E-BFAD-0C19D73BBED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8F95-31C9-7347-BCD7-9BD1F34B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7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663E-1160-674E-BFAD-0C19D73BBED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8F95-31C9-7347-BCD7-9BD1F34B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1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663E-1160-674E-BFAD-0C19D73BBED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8F95-31C9-7347-BCD7-9BD1F34B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1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2663E-1160-674E-BFAD-0C19D73BBED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98F95-31C9-7347-BCD7-9BD1F34B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BBEADC-C3BA-E499-B154-F5DA19780A8F}"/>
              </a:ext>
            </a:extLst>
          </p:cNvPr>
          <p:cNvSpPr/>
          <p:nvPr/>
        </p:nvSpPr>
        <p:spPr>
          <a:xfrm>
            <a:off x="-1" y="0"/>
            <a:ext cx="21383623" cy="30275213"/>
          </a:xfrm>
          <a:prstGeom prst="rect">
            <a:avLst/>
          </a:prstGeom>
          <a:solidFill>
            <a:srgbClr val="EE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120C7F6-376C-8CE9-7ACB-AB452B9E289F}"/>
              </a:ext>
            </a:extLst>
          </p:cNvPr>
          <p:cNvSpPr/>
          <p:nvPr/>
        </p:nvSpPr>
        <p:spPr>
          <a:xfrm>
            <a:off x="6709013" y="64629918"/>
            <a:ext cx="19559239" cy="4541927"/>
          </a:xfrm>
          <a:prstGeom prst="roundRect">
            <a:avLst>
              <a:gd name="adj" fmla="val 6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589137A-61BC-DF96-021D-2C8DBBA925E2}"/>
              </a:ext>
            </a:extLst>
          </p:cNvPr>
          <p:cNvSpPr/>
          <p:nvPr/>
        </p:nvSpPr>
        <p:spPr>
          <a:xfrm>
            <a:off x="912192" y="784419"/>
            <a:ext cx="19559239" cy="3200399"/>
          </a:xfrm>
          <a:prstGeom prst="roundRect">
            <a:avLst>
              <a:gd name="adj" fmla="val 6911"/>
            </a:avLst>
          </a:prstGeom>
          <a:gradFill flip="none" rotWithShape="1">
            <a:gsLst>
              <a:gs pos="11000">
                <a:srgbClr val="433583"/>
              </a:gs>
              <a:gs pos="62000">
                <a:srgbClr val="5868A2"/>
              </a:gs>
              <a:gs pos="100000">
                <a:srgbClr val="8ECCE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69E7AC2-B87A-3E94-694C-3F2A1B2639C0}"/>
              </a:ext>
            </a:extLst>
          </p:cNvPr>
          <p:cNvSpPr/>
          <p:nvPr/>
        </p:nvSpPr>
        <p:spPr>
          <a:xfrm>
            <a:off x="912192" y="4241297"/>
            <a:ext cx="19559239" cy="3408440"/>
          </a:xfrm>
          <a:prstGeom prst="roundRect">
            <a:avLst>
              <a:gd name="adj" fmla="val 6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A702493-8F11-6DB7-72FF-50585F984440}"/>
              </a:ext>
            </a:extLst>
          </p:cNvPr>
          <p:cNvSpPr/>
          <p:nvPr/>
        </p:nvSpPr>
        <p:spPr>
          <a:xfrm>
            <a:off x="912192" y="7906215"/>
            <a:ext cx="19559239" cy="6055111"/>
          </a:xfrm>
          <a:prstGeom prst="roundRect">
            <a:avLst>
              <a:gd name="adj" fmla="val 6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67A2AEA-40AF-3F46-741D-D57C8A986149}"/>
              </a:ext>
            </a:extLst>
          </p:cNvPr>
          <p:cNvSpPr/>
          <p:nvPr/>
        </p:nvSpPr>
        <p:spPr>
          <a:xfrm>
            <a:off x="912193" y="14287078"/>
            <a:ext cx="9589552" cy="10579847"/>
          </a:xfrm>
          <a:prstGeom prst="roundRect">
            <a:avLst>
              <a:gd name="adj" fmla="val 3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94EA828-77CA-BDA7-DE1F-9E8640CF7ADC}"/>
              </a:ext>
            </a:extLst>
          </p:cNvPr>
          <p:cNvSpPr/>
          <p:nvPr/>
        </p:nvSpPr>
        <p:spPr>
          <a:xfrm>
            <a:off x="10881881" y="14287078"/>
            <a:ext cx="9589552" cy="10579847"/>
          </a:xfrm>
          <a:prstGeom prst="roundRect">
            <a:avLst>
              <a:gd name="adj" fmla="val 3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200113-BBF7-8788-EFDB-31FBEF4438A9}"/>
              </a:ext>
            </a:extLst>
          </p:cNvPr>
          <p:cNvSpPr txBox="1"/>
          <p:nvPr/>
        </p:nvSpPr>
        <p:spPr>
          <a:xfrm>
            <a:off x="1536519" y="952538"/>
            <a:ext cx="14646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Title Of The Paper/ Case Study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A4FD4D-D40E-DD69-1C0F-2531A7D1CC24}"/>
              </a:ext>
            </a:extLst>
          </p:cNvPr>
          <p:cNvSpPr txBox="1"/>
          <p:nvPr/>
        </p:nvSpPr>
        <p:spPr>
          <a:xfrm>
            <a:off x="1536519" y="1910136"/>
            <a:ext cx="146462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Author’s name (with Affiliation):</a:t>
            </a:r>
          </a:p>
          <a:p>
            <a:endParaRPr lang="en-US" sz="2800" dirty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IN" sz="280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Conference Registration ID:										Paper ID:</a:t>
            </a:r>
          </a:p>
          <a:p>
            <a:endParaRPr lang="en-IN" sz="2800" dirty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IN" sz="280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	 </a:t>
            </a:r>
            <a:r>
              <a:rPr lang="en-US" sz="280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724187-9887-273A-450F-26DB4F96D1F8}"/>
              </a:ext>
            </a:extLst>
          </p:cNvPr>
          <p:cNvSpPr txBox="1"/>
          <p:nvPr/>
        </p:nvSpPr>
        <p:spPr>
          <a:xfrm>
            <a:off x="1536519" y="4606690"/>
            <a:ext cx="226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0479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Abstract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6EDFC1-9812-0DDD-226D-12B6B7E810F1}"/>
              </a:ext>
            </a:extLst>
          </p:cNvPr>
          <p:cNvSpPr txBox="1"/>
          <p:nvPr/>
        </p:nvSpPr>
        <p:spPr>
          <a:xfrm>
            <a:off x="1536519" y="8370616"/>
            <a:ext cx="3354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0479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Introduction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BB8B7C-98A2-410B-12B8-E44F731F31B7}"/>
              </a:ext>
            </a:extLst>
          </p:cNvPr>
          <p:cNvSpPr txBox="1"/>
          <p:nvPr/>
        </p:nvSpPr>
        <p:spPr>
          <a:xfrm>
            <a:off x="1536519" y="14745269"/>
            <a:ext cx="3354458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0479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Method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1F0A13-274F-24E1-199B-26A669280DA1}"/>
              </a:ext>
            </a:extLst>
          </p:cNvPr>
          <p:cNvSpPr txBox="1"/>
          <p:nvPr/>
        </p:nvSpPr>
        <p:spPr>
          <a:xfrm>
            <a:off x="11446063" y="14745269"/>
            <a:ext cx="3354458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0479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Results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3BC52D-8534-16E1-A572-121047394666}"/>
              </a:ext>
            </a:extLst>
          </p:cNvPr>
          <p:cNvSpPr txBox="1"/>
          <p:nvPr/>
        </p:nvSpPr>
        <p:spPr>
          <a:xfrm>
            <a:off x="1247650" y="26167208"/>
            <a:ext cx="3354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0479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Conclusions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2E700A-3E89-9CA6-56E9-0ACE02A88CA1}"/>
              </a:ext>
            </a:extLst>
          </p:cNvPr>
          <p:cNvSpPr txBox="1"/>
          <p:nvPr/>
        </p:nvSpPr>
        <p:spPr>
          <a:xfrm>
            <a:off x="1536519" y="11428029"/>
            <a:ext cx="80327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sed diam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nonummy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sed diam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nonummy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nibh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euismod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tincid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7806FD-1447-2B6E-7AD8-6D994F503236}"/>
              </a:ext>
            </a:extLst>
          </p:cNvPr>
          <p:cNvSpPr txBox="1"/>
          <p:nvPr/>
        </p:nvSpPr>
        <p:spPr>
          <a:xfrm>
            <a:off x="11475649" y="11428029"/>
            <a:ext cx="80327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sed diam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nonummy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sed diam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nonummy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nibh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euismod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tincid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42FD8B-40D1-0881-124E-94F7330148E2}"/>
              </a:ext>
            </a:extLst>
          </p:cNvPr>
          <p:cNvSpPr txBox="1"/>
          <p:nvPr/>
        </p:nvSpPr>
        <p:spPr>
          <a:xfrm>
            <a:off x="11495528" y="15710439"/>
            <a:ext cx="8294701" cy="408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sed diam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nonummy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nibh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euismod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tincidunt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laoreet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dolore magna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aliquam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erat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volutpat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 Ut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wisi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enim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ad minim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veniam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quis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nostrud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exerci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tation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ullamcorper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suscipit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lobortis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nisl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aliquip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ex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</a:p>
          <a:p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consequat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 Duis autem vel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eum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iriure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dolor in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hendrerit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in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vulputate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esse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molestie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consequat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vel illum dolore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eu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feugiat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nulla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facilisis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vero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eros et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accumsan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et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iusto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odio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dignissim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qui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blandit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praesent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luptatum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zzril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delenit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augue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duis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dolore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feugait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nulla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facilisi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</a:t>
            </a:r>
          </a:p>
          <a:p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cons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ectetuer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26D1D72-7400-391F-E499-718F5BC0B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601" y="20589871"/>
            <a:ext cx="3153703" cy="42135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7E964F4-7A20-EC0F-08CC-489AEBD60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9573" y="20588746"/>
            <a:ext cx="3851654" cy="427817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59043E9-3843-E744-4BF6-0BFA7249A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589" y="21555815"/>
            <a:ext cx="4889500" cy="27305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F61926A-1203-EF62-193A-6E5D3436FF04}"/>
              </a:ext>
            </a:extLst>
          </p:cNvPr>
          <p:cNvSpPr txBox="1"/>
          <p:nvPr/>
        </p:nvSpPr>
        <p:spPr>
          <a:xfrm>
            <a:off x="1536519" y="15710439"/>
            <a:ext cx="8242481" cy="408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sed diam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nonummy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nibh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euismod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tincidunt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laoreet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dolore magna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aliquam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erat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volutpat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 Ut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wisi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enim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ad minim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veniam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quis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nostrud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exerci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tation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ullamcorper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suscipit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lobortis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nisl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aliquip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ex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</a:p>
          <a:p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consequat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 Duis autem vel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eum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iriure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dolor in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hendrerit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in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vulputate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esse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molestie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consequat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vel illum dolore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eu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feugiat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nulla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facilisis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vero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eros et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accumsan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et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iusto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odio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dignissim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qui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blandit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praesent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luptatum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zzril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delenit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augue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duis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dolore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feugait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nulla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facilisi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</a:t>
            </a:r>
          </a:p>
          <a:p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cons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ectetuer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780A44-30E8-D06E-7234-5B5A3BDCB984}"/>
              </a:ext>
            </a:extLst>
          </p:cNvPr>
          <p:cNvSpPr txBox="1"/>
          <p:nvPr/>
        </p:nvSpPr>
        <p:spPr>
          <a:xfrm>
            <a:off x="4313240" y="25597822"/>
            <a:ext cx="15727360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sed diam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nonummy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nibh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euismod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tincidunt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laoreet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dolore magna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aliquam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erat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volutpat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 Ut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wisi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enim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ad minim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veniam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quis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nostrud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exerci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tation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ullamcorper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suscipit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lobortis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nisl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ut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consequat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 Duis autem vel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eum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iriure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dolor in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hendrerit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in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vulputate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esse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molestie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consequat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vel illum dolore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eu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feugiat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nulla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facilisis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vero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eros et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accumsan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et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iusto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odio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dignissim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qui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blandit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praesent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luptatum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zzril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delenit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augue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duis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D202FA-6587-8FC2-EDF0-5ACC231B0CB3}"/>
              </a:ext>
            </a:extLst>
          </p:cNvPr>
          <p:cNvSpPr txBox="1"/>
          <p:nvPr/>
        </p:nvSpPr>
        <p:spPr>
          <a:xfrm>
            <a:off x="1536518" y="9105158"/>
            <a:ext cx="182537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sed diam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nonummy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nibh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euismod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tincidunt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laoreet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dolore magna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aliquam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erat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volutpat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 Ut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wisi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enim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ad minim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veniam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quis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nostrud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exerci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tation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ullamcorper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suscipit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lobortis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nisl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aliquip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ex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 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quis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nostrud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exerci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tation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ullamcorper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suscipit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lobortis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nisl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aliquip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ex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</a:p>
          <a:p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2D8D42-6E75-D04A-E717-E5A8C9B17433}"/>
              </a:ext>
            </a:extLst>
          </p:cNvPr>
          <p:cNvSpPr txBox="1"/>
          <p:nvPr/>
        </p:nvSpPr>
        <p:spPr>
          <a:xfrm>
            <a:off x="1536518" y="5498114"/>
            <a:ext cx="182537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sed diam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nonummy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nibh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euismod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tincidunt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laoreet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dolore magna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aliquam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erat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volutpat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 Ut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wisi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enim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ad minim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veniam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quis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nostrud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exerci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tation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ullamcorper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suscipit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lobortis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nisl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aliquip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ex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 Ut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wisi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enim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ad minim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veniam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quis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nostrud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exerci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tation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ullamcorper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suscipit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lobortis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nisl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aliquip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ex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 Ut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wisi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enim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ad minim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veniam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quis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nostrud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exerci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tation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ullamcorper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suscipit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lobortis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nisl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aliquip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ex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</a:p>
          <a:p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71CDD3-0541-0071-8835-F5238645C3C7}"/>
              </a:ext>
            </a:extLst>
          </p:cNvPr>
          <p:cNvSpPr txBox="1"/>
          <p:nvPr/>
        </p:nvSpPr>
        <p:spPr>
          <a:xfrm>
            <a:off x="1536518" y="10648247"/>
            <a:ext cx="2776722" cy="475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50479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Need for Study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AA1CBF-1149-C64F-E40E-DFAF44D54E29}"/>
              </a:ext>
            </a:extLst>
          </p:cNvPr>
          <p:cNvSpPr txBox="1"/>
          <p:nvPr/>
        </p:nvSpPr>
        <p:spPr>
          <a:xfrm>
            <a:off x="11495528" y="10648247"/>
            <a:ext cx="1989647" cy="475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50479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Objectives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662" y="1259407"/>
            <a:ext cx="1871157" cy="24214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723518" y="1667913"/>
            <a:ext cx="2316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Indian Institute of Management Mumbai</a:t>
            </a:r>
          </a:p>
        </p:txBody>
      </p:sp>
      <p:cxnSp>
        <p:nvCxnSpPr>
          <p:cNvPr id="1026" name="AutoShape 2">
            <a:extLst>
              <a:ext uri="{FF2B5EF4-FFF2-40B4-BE49-F238E27FC236}">
                <a16:creationId xmlns:a16="http://schemas.microsoft.com/office/drawing/2014/main" id="{963412DF-5FD2-9D46-A077-FED3CDE7BF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47650" y="28013187"/>
            <a:ext cx="18945350" cy="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pic>
        <p:nvPicPr>
          <p:cNvPr id="1027" name="Picture 3">
            <a:extLst>
              <a:ext uri="{FF2B5EF4-FFF2-40B4-BE49-F238E27FC236}">
                <a16:creationId xmlns:a16="http://schemas.microsoft.com/office/drawing/2014/main" id="{67B3E11A-1AA3-5248-1791-63CDEFBE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51" y="28643449"/>
            <a:ext cx="5229350" cy="141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>
            <a:extLst>
              <a:ext uri="{FF2B5EF4-FFF2-40B4-BE49-F238E27FC236}">
                <a16:creationId xmlns:a16="http://schemas.microsoft.com/office/drawing/2014/main" id="{E9DD213B-3DEC-BAE4-A079-D68C8C0B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8618564"/>
            <a:ext cx="634012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B874AD26-E08A-388C-0175-F937A2EB2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128" y="28618568"/>
            <a:ext cx="7654303" cy="151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4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6BDAC-50FD-D7FD-AE74-E84E98A96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366434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latin typeface="Amasis MT Pro Black" panose="02040A04050005020304" pitchFamily="18" charset="0"/>
              </a:rPr>
              <a:t>Details For Poster Presentation:</a:t>
            </a:r>
            <a:br>
              <a:rPr lang="en-IN" sz="4000" b="1" dirty="0">
                <a:latin typeface="Amasis MT Pro Black" panose="02040A04050005020304" pitchFamily="18" charset="0"/>
              </a:rPr>
            </a:br>
            <a:br>
              <a:rPr lang="en-IN" sz="3600" dirty="0"/>
            </a:b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 Orientation: </a:t>
            </a:r>
            <a:r>
              <a:rPr lang="en-I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Portrait</a:t>
            </a:r>
            <a:br>
              <a:rPr lang="en-IN" sz="3600" dirty="0"/>
            </a:br>
            <a:br>
              <a:rPr lang="en-IN" sz="3600" dirty="0"/>
            </a:br>
            <a:br>
              <a:rPr lang="en-IN" sz="3600" dirty="0"/>
            </a:br>
            <a:r>
              <a:rPr lang="en-IN" sz="3600" b="1" dirty="0"/>
              <a:t>Poster Dimensions</a:t>
            </a:r>
            <a:br>
              <a:rPr lang="en-IN" sz="3600" b="1" dirty="0"/>
            </a:br>
            <a:br>
              <a:rPr lang="en-IN" sz="3600" dirty="0"/>
            </a:br>
            <a:br>
              <a:rPr lang="en-IN" sz="3600" dirty="0"/>
            </a:br>
            <a:endParaRPr lang="en-IN" sz="3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81F3C18-8029-4FD6-5EB6-A94019E04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099100"/>
              </p:ext>
            </p:extLst>
          </p:nvPr>
        </p:nvGraphicFramePr>
        <p:xfrm>
          <a:off x="1470124" y="5605143"/>
          <a:ext cx="18117287" cy="312176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237314">
                  <a:extLst>
                    <a:ext uri="{9D8B030D-6E8A-4147-A177-3AD203B41FA5}">
                      <a16:colId xmlns:a16="http://schemas.microsoft.com/office/drawing/2014/main" val="380727187"/>
                    </a:ext>
                  </a:extLst>
                </a:gridCol>
                <a:gridCol w="7840877">
                  <a:extLst>
                    <a:ext uri="{9D8B030D-6E8A-4147-A177-3AD203B41FA5}">
                      <a16:colId xmlns:a16="http://schemas.microsoft.com/office/drawing/2014/main" val="3983299767"/>
                    </a:ext>
                  </a:extLst>
                </a:gridCol>
                <a:gridCol w="6039096">
                  <a:extLst>
                    <a:ext uri="{9D8B030D-6E8A-4147-A177-3AD203B41FA5}">
                      <a16:colId xmlns:a16="http://schemas.microsoft.com/office/drawing/2014/main" val="4274144413"/>
                    </a:ext>
                  </a:extLst>
                </a:gridCol>
              </a:tblGrid>
              <a:tr h="156088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Poster size(feet)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Width(inch) x Length(inch)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Width(cm) x Length(cm)</a:t>
                      </a:r>
                    </a:p>
                    <a:p>
                      <a:pPr algn="ctr"/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498540"/>
                  </a:ext>
                </a:extLst>
              </a:tr>
              <a:tr h="156088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3’x4’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36”x48”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92x122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87731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81B2967-CF9A-674B-8706-E4DDF7E32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662" y="1259407"/>
            <a:ext cx="1871157" cy="24214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6C788F-59B6-4DED-A742-4C6D6EE82B7D}"/>
              </a:ext>
            </a:extLst>
          </p:cNvPr>
          <p:cNvSpPr/>
          <p:nvPr/>
        </p:nvSpPr>
        <p:spPr>
          <a:xfrm>
            <a:off x="7315200" y="10718800"/>
            <a:ext cx="4191000" cy="6388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9F76CF-6559-64E7-90A4-D501C0504C53}"/>
              </a:ext>
            </a:extLst>
          </p:cNvPr>
          <p:cNvCxnSpPr/>
          <p:nvPr/>
        </p:nvCxnSpPr>
        <p:spPr>
          <a:xfrm>
            <a:off x="7912100" y="10401300"/>
            <a:ext cx="27797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CFEF9F-2DCD-E820-E4EA-8B6B563EFE60}"/>
              </a:ext>
            </a:extLst>
          </p:cNvPr>
          <p:cNvCxnSpPr/>
          <p:nvPr/>
        </p:nvCxnSpPr>
        <p:spPr>
          <a:xfrm>
            <a:off x="6769100" y="11277600"/>
            <a:ext cx="0" cy="501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CB85920-8C1B-42E6-874E-074AA768C18D}"/>
              </a:ext>
            </a:extLst>
          </p:cNvPr>
          <p:cNvSpPr txBox="1"/>
          <p:nvPr/>
        </p:nvSpPr>
        <p:spPr>
          <a:xfrm>
            <a:off x="8326877" y="9727660"/>
            <a:ext cx="16537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/>
              <a:t>3’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11A627-E164-42DB-047C-7629DB287CE7}"/>
              </a:ext>
            </a:extLst>
          </p:cNvPr>
          <p:cNvSpPr txBox="1"/>
          <p:nvPr/>
        </p:nvSpPr>
        <p:spPr>
          <a:xfrm rot="16200000">
            <a:off x="6041869" y="13327904"/>
            <a:ext cx="73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/>
              <a:t>4’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F9B15D-8597-FCC5-79D1-E524C6C2E75E}"/>
              </a:ext>
            </a:extLst>
          </p:cNvPr>
          <p:cNvSpPr txBox="1"/>
          <p:nvPr/>
        </p:nvSpPr>
        <p:spPr>
          <a:xfrm>
            <a:off x="8112868" y="13443626"/>
            <a:ext cx="25789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Portrait</a:t>
            </a:r>
          </a:p>
        </p:txBody>
      </p:sp>
    </p:spTree>
    <p:extLst>
      <p:ext uri="{BB962C8B-B14F-4D97-AF65-F5344CB8AC3E}">
        <p14:creationId xmlns:p14="http://schemas.microsoft.com/office/powerpoint/2010/main" val="361912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2829</TotalTime>
  <Words>596</Words>
  <Application>Microsoft Office PowerPoint</Application>
  <PresentationFormat>Custom</PresentationFormat>
  <Paragraphs>45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Amasis MT Pro Black</vt:lpstr>
      <vt:lpstr>Arial</vt:lpstr>
      <vt:lpstr>Calibri</vt:lpstr>
      <vt:lpstr>Calibri Light</vt:lpstr>
      <vt:lpstr>Open Sans ExtraBold</vt:lpstr>
      <vt:lpstr>Open Sans Light</vt:lpstr>
      <vt:lpstr>Open Sans SemiBold</vt:lpstr>
      <vt:lpstr>Times New Roman</vt:lpstr>
      <vt:lpstr>Office Theme</vt:lpstr>
      <vt:lpstr>PowerPoint Presentation</vt:lpstr>
      <vt:lpstr>Details For Poster Presentation:  Poster Orientation: Portrait   Poster Dimensions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Ketaki Kshirsagar</dc:creator>
  <cp:lastModifiedBy>SANANDA DAS</cp:lastModifiedBy>
  <cp:revision>6</cp:revision>
  <dcterms:created xsi:type="dcterms:W3CDTF">2023-09-12T11:47:11Z</dcterms:created>
  <dcterms:modified xsi:type="dcterms:W3CDTF">2023-09-15T07:38:26Z</dcterms:modified>
</cp:coreProperties>
</file>